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7" r:id="rId6"/>
    <p:sldId id="260" r:id="rId7"/>
    <p:sldId id="268" r:id="rId8"/>
    <p:sldId id="261" r:id="rId9"/>
    <p:sldId id="262" r:id="rId10"/>
    <p:sldId id="269" r:id="rId11"/>
    <p:sldId id="263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18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AEF33D-FE63-47C7-829E-7DD285273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8C11B3-41FD-4C98-9F4F-F29B8B714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97481-DB07-4109-8A4A-215F07E96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5D00B5-0921-422A-A6E3-D5442C7B2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8E2E0-8DEB-4195-A5F1-DFEA2E7F0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607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874FB-DB60-4BD5-BF2C-24D7B8E9C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383BEB-BBAD-4121-9476-75D9F6B0AC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5C3806-E926-4AE8-8AFD-7A03747F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88D7F-23B2-44B7-BEB3-D3DD5589E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DBAA89-C6F4-423B-A91D-E24505FBF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781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0A9D026-B136-430B-9E2E-3321574DA0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3C72BB-DFE3-41BF-92E7-A0DD7540AB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DB8B85-0001-472D-B730-D46770BCE6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C95A4-2E61-4B1C-949C-87803E882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9F83F2-A315-41CE-8B42-AAABAAFE3E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667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BAAA44-ADA2-4286-98B0-ADE37488D2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2A72E5-C88A-4C72-82CF-63B4439B9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5F9C2-7A24-4C5F-93E1-13A4E4B66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73CB2-7B4D-441B-B805-A38BD443A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B43293-EA78-486A-A159-975D50069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659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77F8A-2200-46C4-BEFE-E56F9FCF4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9F8F1B-1F7B-4160-8AD1-C88C2962A6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D8D8D-5ACE-4127-A850-2A750EE25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3E377B-DF51-4C75-BF4E-E8246B92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8836DC-1A28-4A4E-8F62-3B28DF697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271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781BDD-A11C-47EB-9751-9023578E2E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751BF8-6226-4867-AC76-7B7E345123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022727-7AF3-4638-8D29-7BE42DDAE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BE8CC0-4A2D-4D0C-A186-95B4F1867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F2EB68-8B5B-4851-9B84-E793CF77F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19603C-E299-4AC6-B75D-E0A11F173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122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2D320-B890-4244-BEB5-5B98F4544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FC1D8-04BE-48AF-92B1-C586477E42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E60E1-B9A3-40CF-81B8-4953C67C1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88F174-8B51-433D-8347-7642E8730F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8337F1-8993-4DC0-BE1C-2621F765A3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D370B0-6637-4AA4-8944-E204C9A23D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CACB1E-1887-4039-B609-9C12ADF81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23237C-8532-4A2E-A229-2ED5BAC7F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638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0B95C5-373D-4EEE-957A-8A11A17CA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BD62D8F-BA33-4B3E-A648-CB95CC9CE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93669-6A20-4BEE-A898-FDED4A3E5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D70083-26B4-4CB1-A802-E3E5004F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3628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81FE86-0718-45DC-8F53-E9FB57FAC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A05B65-09D3-44A3-8918-A16E80209A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9BACD8-8A72-4280-9DCE-238CD15C7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71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D743D-70DF-4703-A84A-252ED58AC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F534D-ED2B-47DA-A692-3C8A851FD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F90F61-08D6-41F3-9FC7-04FE8B8370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64F89F-73F9-46A1-A12B-22FDFE8B8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8080CF-2B05-415E-9A43-E0F10631B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28B51-5AD6-407D-93AD-78D6C9CA8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445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20BD13-E2AA-4731-B699-8B4E9CA41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4A5919-8838-4083-8E27-65DA5C633C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694FCE-B431-4274-B39E-55754ED95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0C167-0E2F-4D04-AC09-EE374134A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7AB30B-6E54-433B-982E-E6D607648B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FDA69-7E03-48F5-9D97-CAF6F4672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2350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436D1B-9CCE-4267-9F0E-BA796425B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C04AF4-AC6B-4495-90A6-34053D9484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34DDDE-B284-4590-93A2-D47CE4F798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32EED-4746-4CDF-A91F-E16AF7884D70}" type="datetimeFigureOut">
              <a:rPr lang="en-US" smtClean="0"/>
              <a:t>10/6/2020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CF110-D739-4C53-B1A0-064246032A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53828-1A04-4A45-9CFB-47475D99DC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695E6-4FA1-4ABA-BC4B-6B34ECA44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16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C9AFFD-82E9-4E5E-BF8C-46D8F6981F3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24" t="9827" r="11038" b="23806"/>
          <a:stretch/>
        </p:blipFill>
        <p:spPr>
          <a:xfrm>
            <a:off x="1575581" y="675249"/>
            <a:ext cx="9270610" cy="454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2686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053FF0-8663-4F05-B1DF-AA9ECB6341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200" t="5044" r="12101" b="18118"/>
          <a:stretch/>
        </p:blipFill>
        <p:spPr>
          <a:xfrm>
            <a:off x="1243584" y="347472"/>
            <a:ext cx="9473184" cy="5266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421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4C1ACB-5191-4F2A-B7B9-C7E3BC740E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963" t="6542" r="10000" b="19165"/>
          <a:stretch/>
        </p:blipFill>
        <p:spPr>
          <a:xfrm>
            <a:off x="1336431" y="450166"/>
            <a:ext cx="9636370" cy="5092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9612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D249896-2FC4-4946-8BC2-18B4ECBA23A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08" t="6954" r="9654" b="20190"/>
          <a:stretch/>
        </p:blipFill>
        <p:spPr>
          <a:xfrm>
            <a:off x="1195754" y="478302"/>
            <a:ext cx="9819249" cy="49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4959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2CC86E-FCAF-445F-AF64-8111DE7410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500" t="5312" r="10346" b="18548"/>
          <a:stretch/>
        </p:blipFill>
        <p:spPr>
          <a:xfrm>
            <a:off x="1280160" y="365760"/>
            <a:ext cx="9650437" cy="52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5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5984C0A-12CA-4F46-B2B2-A02347B7D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4" t="6978" r="8961" b="18115"/>
          <a:stretch/>
        </p:blipFill>
        <p:spPr>
          <a:xfrm>
            <a:off x="1083212" y="478302"/>
            <a:ext cx="10016197" cy="5134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2583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E4C3B4D-33E4-4CCF-A132-B7269C1201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46" t="6337" r="11268" b="21422"/>
          <a:stretch/>
        </p:blipFill>
        <p:spPr>
          <a:xfrm>
            <a:off x="1322362" y="436098"/>
            <a:ext cx="9495693" cy="495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333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5B07B4-D440-4A03-92DC-9CE20D18B7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692" t="4901" r="10115" b="22243"/>
          <a:stretch/>
        </p:blipFill>
        <p:spPr>
          <a:xfrm>
            <a:off x="1181686" y="337626"/>
            <a:ext cx="9777046" cy="4994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35705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80BB285-62DB-4E04-869D-049ADC39F4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5" t="6338" r="9307" b="18139"/>
          <a:stretch/>
        </p:blipFill>
        <p:spPr>
          <a:xfrm>
            <a:off x="1266092" y="436098"/>
            <a:ext cx="9791114" cy="5176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64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E48CB-8935-4288-B30B-9306C4CFA9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51" t="8513" r="10749" b="14382"/>
          <a:stretch/>
        </p:blipFill>
        <p:spPr>
          <a:xfrm>
            <a:off x="1115568" y="585216"/>
            <a:ext cx="9765792" cy="528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4192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4A7C29F-6A11-4D23-9BC1-44E9CF9169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08" t="6770" r="9078" b="21417"/>
          <a:stretch/>
        </p:blipFill>
        <p:spPr>
          <a:xfrm>
            <a:off x="1195754" y="464234"/>
            <a:ext cx="9889588" cy="4923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266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2E249A8-BEEB-4320-8E9A-7DF8BE20F7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50" t="7980" r="10750" b="17318"/>
          <a:stretch/>
        </p:blipFill>
        <p:spPr>
          <a:xfrm>
            <a:off x="1261872" y="548640"/>
            <a:ext cx="9619488" cy="51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559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E64368-0A45-48C0-939E-7DF8FFBEA5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577" t="7159" r="10346" b="19780"/>
          <a:stretch/>
        </p:blipFill>
        <p:spPr>
          <a:xfrm>
            <a:off x="1167618" y="492369"/>
            <a:ext cx="9762979" cy="5008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8719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9597FAA-26E9-4338-AC6D-38F1D2776AF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884" t="5516" r="9308" b="19370"/>
          <a:stretch/>
        </p:blipFill>
        <p:spPr>
          <a:xfrm>
            <a:off x="1083212" y="379828"/>
            <a:ext cx="9973994" cy="514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183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Pardeep Kumar</dc:creator>
  <cp:lastModifiedBy>Pardeep Kumar</cp:lastModifiedBy>
  <cp:revision>3</cp:revision>
  <dcterms:created xsi:type="dcterms:W3CDTF">2020-10-04T13:01:07Z</dcterms:created>
  <dcterms:modified xsi:type="dcterms:W3CDTF">2020-10-06T03:14:29Z</dcterms:modified>
</cp:coreProperties>
</file>

<file path=docProps/thumbnail.jpeg>
</file>